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58" r:id="rId5"/>
    <p:sldId id="260" r:id="rId6"/>
    <p:sldId id="261" r:id="rId7"/>
    <p:sldId id="262" r:id="rId8"/>
    <p:sldId id="263" r:id="rId9"/>
    <p:sldId id="264" r:id="rId10"/>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78" y="-13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0" y="0"/>
              <a:ext cx="9144000" cy="6858000"/>
              <a:chOff x="0" y="0"/>
              <a:chExt cx="9144000" cy="6858000"/>
            </a:xfrm>
          </p:grpSpPr>
          <p:grpSp>
            <p:nvGrpSpPr>
              <p:cNvPr id="28" name="Group 4"/>
              <p:cNvGrpSpPr>
                <a:grpSpLocks/>
              </p:cNvGrpSpPr>
              <p:nvPr/>
            </p:nvGrpSpPr>
            <p:grpSpPr bwMode="auto">
              <a:xfrm>
                <a:off x="0" y="0"/>
                <a:ext cx="2514600" cy="6858000"/>
                <a:chOff x="0" y="0"/>
                <a:chExt cx="2514600"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910" y="0"/>
                <a:ext cx="2514600" cy="6858000"/>
                <a:chOff x="0" y="0"/>
                <a:chExt cx="2514600"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400" y="0"/>
                <a:ext cx="2514600" cy="6858000"/>
                <a:chOff x="0" y="0"/>
                <a:chExt cx="2514600"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cs-CZ" smtClean="0"/>
              <a:t>Kliknutím lze upravit styl.</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01CCEA88-08A1-41C9-AAB4-C53679BB0ED0}" type="datetimeFigureOut">
              <a:rPr lang="cs-CZ"/>
              <a:pPr>
                <a:defRPr/>
              </a:pPr>
              <a:t>5.10.2014</a:t>
            </a:fld>
            <a:endParaRPr lang="cs-CZ"/>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cs-CZ"/>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8205EBFB-AAB5-4E60-82A8-3627887DD296}"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6C486E1F-0708-4E77-92C1-C8A6417913AE}" type="datetimeFigureOut">
              <a:rPr lang="cs-CZ"/>
              <a:pPr>
                <a:defRPr/>
              </a:pPr>
              <a:t>5.10.2014</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7C5FC9B7-0E41-427A-99F1-E35EC7C51F2A}"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cs-CZ" smtClean="0"/>
              <a:t>Kliknutím lze upravit styl.</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A9D6353D-C45A-4367-87E2-487601262EDA}" type="datetimeFigureOut">
              <a:rPr lang="cs-CZ"/>
              <a:pPr>
                <a:defRPr/>
              </a:pPr>
              <a:t>5.10.2014</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958B33FA-BFD6-4831-A11F-4B5E99001D26}"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lvl1pPr>
              <a:defRPr/>
            </a:lvl1pPr>
          </a:lstStyle>
          <a:p>
            <a:pPr>
              <a:defRPr/>
            </a:pPr>
            <a:fld id="{9EF7605D-C34E-4238-8021-BDC9E97E91C5}" type="datetimeFigureOut">
              <a:rPr lang="cs-CZ"/>
              <a:pPr>
                <a:defRPr/>
              </a:pPr>
              <a:t>5.10.2014</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BD7A582A-A683-4F7D-9188-6241B5228149}"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cs-CZ" smtClean="0"/>
              <a:t>Kliknutím lze upravit styl.</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lvl1pPr>
              <a:defRPr/>
            </a:lvl1pPr>
          </a:lstStyle>
          <a:p>
            <a:pPr>
              <a:defRPr/>
            </a:pPr>
            <a:fld id="{52C0BFB5-3F61-4D37-A16E-E01AED833333}" type="datetimeFigureOut">
              <a:rPr lang="cs-CZ"/>
              <a:pPr>
                <a:defRPr/>
              </a:pPr>
              <a:t>5.10.2014</a:t>
            </a:fld>
            <a:endParaRPr lang="cs-CZ"/>
          </a:p>
        </p:txBody>
      </p:sp>
      <p:sp>
        <p:nvSpPr>
          <p:cNvPr id="5" name="Footer Placeholder 4"/>
          <p:cNvSpPr>
            <a:spLocks noGrp="1"/>
          </p:cNvSpPr>
          <p:nvPr>
            <p:ph type="ftr" sz="quarter" idx="11"/>
          </p:nvPr>
        </p:nvSpPr>
        <p:spPr/>
        <p:txBody>
          <a:bodyPr/>
          <a:lstStyle>
            <a:lvl1pPr>
              <a:defRPr/>
            </a:lvl1pPr>
          </a:lstStyle>
          <a:p>
            <a:pPr>
              <a:defRPr/>
            </a:pPr>
            <a:endParaRPr lang="cs-CZ"/>
          </a:p>
        </p:txBody>
      </p:sp>
      <p:sp>
        <p:nvSpPr>
          <p:cNvPr id="6" name="Slide Number Placeholder 5"/>
          <p:cNvSpPr>
            <a:spLocks noGrp="1"/>
          </p:cNvSpPr>
          <p:nvPr>
            <p:ph type="sldNum" sz="quarter" idx="12"/>
          </p:nvPr>
        </p:nvSpPr>
        <p:spPr/>
        <p:txBody>
          <a:bodyPr/>
          <a:lstStyle>
            <a:lvl1pPr>
              <a:defRPr/>
            </a:lvl1pPr>
          </a:lstStyle>
          <a:p>
            <a:pPr>
              <a:defRPr/>
            </a:pPr>
            <a:fld id="{08BE9888-9A6C-419C-B63F-AB65F66482F4}"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3"/>
          <p:cNvSpPr>
            <a:spLocks noGrp="1"/>
          </p:cNvSpPr>
          <p:nvPr>
            <p:ph type="dt" sz="half" idx="15"/>
          </p:nvPr>
        </p:nvSpPr>
        <p:spPr/>
        <p:txBody>
          <a:bodyPr/>
          <a:lstStyle>
            <a:lvl1pPr>
              <a:defRPr/>
            </a:lvl1pPr>
          </a:lstStyle>
          <a:p>
            <a:pPr>
              <a:defRPr/>
            </a:pPr>
            <a:fld id="{D499C3BB-11BC-49D4-8415-13F8E22512B0}" type="datetimeFigureOut">
              <a:rPr lang="cs-CZ"/>
              <a:pPr>
                <a:defRPr/>
              </a:pPr>
              <a:t>5.10.2014</a:t>
            </a:fld>
            <a:endParaRPr lang="cs-CZ"/>
          </a:p>
        </p:txBody>
      </p:sp>
      <p:sp>
        <p:nvSpPr>
          <p:cNvPr id="6" name="Footer Placeholder 4"/>
          <p:cNvSpPr>
            <a:spLocks noGrp="1"/>
          </p:cNvSpPr>
          <p:nvPr>
            <p:ph type="ftr" sz="quarter" idx="16"/>
          </p:nvPr>
        </p:nvSpPr>
        <p:spPr/>
        <p:txBody>
          <a:bodyPr/>
          <a:lstStyle>
            <a:lvl1pPr>
              <a:defRPr/>
            </a:lvl1pPr>
          </a:lstStyle>
          <a:p>
            <a:pPr>
              <a:defRPr/>
            </a:pPr>
            <a:endParaRPr lang="cs-CZ"/>
          </a:p>
        </p:txBody>
      </p:sp>
      <p:sp>
        <p:nvSpPr>
          <p:cNvPr id="7" name="Slide Number Placeholder 5"/>
          <p:cNvSpPr>
            <a:spLocks noGrp="1"/>
          </p:cNvSpPr>
          <p:nvPr>
            <p:ph type="sldNum" sz="quarter" idx="17"/>
          </p:nvPr>
        </p:nvSpPr>
        <p:spPr/>
        <p:txBody>
          <a:bodyPr/>
          <a:lstStyle>
            <a:lvl1pPr>
              <a:defRPr/>
            </a:lvl1pPr>
          </a:lstStyle>
          <a:p>
            <a:pPr>
              <a:defRPr/>
            </a:pPr>
            <a:fld id="{91020D42-A556-426F-9B4F-6FEBA88C7CDA}"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3"/>
          <p:cNvSpPr>
            <a:spLocks noGrp="1"/>
          </p:cNvSpPr>
          <p:nvPr>
            <p:ph type="dt" sz="half" idx="10"/>
          </p:nvPr>
        </p:nvSpPr>
        <p:spPr/>
        <p:txBody>
          <a:bodyPr/>
          <a:lstStyle>
            <a:lvl1pPr>
              <a:defRPr/>
            </a:lvl1pPr>
          </a:lstStyle>
          <a:p>
            <a:pPr>
              <a:defRPr/>
            </a:pPr>
            <a:fld id="{B8543C5F-D337-4900-885C-B04BB1734045}" type="datetimeFigureOut">
              <a:rPr lang="cs-CZ"/>
              <a:pPr>
                <a:defRPr/>
              </a:pPr>
              <a:t>5.10.2014</a:t>
            </a:fld>
            <a:endParaRPr lang="cs-CZ"/>
          </a:p>
        </p:txBody>
      </p:sp>
      <p:sp>
        <p:nvSpPr>
          <p:cNvPr id="8" name="Footer Placeholder 4"/>
          <p:cNvSpPr>
            <a:spLocks noGrp="1"/>
          </p:cNvSpPr>
          <p:nvPr>
            <p:ph type="ftr" sz="quarter" idx="11"/>
          </p:nvPr>
        </p:nvSpPr>
        <p:spPr/>
        <p:txBody>
          <a:bodyPr/>
          <a:lstStyle>
            <a:lvl1pPr>
              <a:defRPr/>
            </a:lvl1pPr>
          </a:lstStyle>
          <a:p>
            <a:pPr>
              <a:defRPr/>
            </a:pPr>
            <a:endParaRPr lang="cs-CZ"/>
          </a:p>
        </p:txBody>
      </p:sp>
      <p:sp>
        <p:nvSpPr>
          <p:cNvPr id="9" name="Slide Number Placeholder 5"/>
          <p:cNvSpPr>
            <a:spLocks noGrp="1"/>
          </p:cNvSpPr>
          <p:nvPr>
            <p:ph type="sldNum" sz="quarter" idx="12"/>
          </p:nvPr>
        </p:nvSpPr>
        <p:spPr/>
        <p:txBody>
          <a:bodyPr/>
          <a:lstStyle>
            <a:lvl1pPr>
              <a:defRPr/>
            </a:lvl1pPr>
          </a:lstStyle>
          <a:p>
            <a:pPr>
              <a:defRPr/>
            </a:pPr>
            <a:fld id="{48463B94-3F82-4595-8780-FB70BE014D1C}"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3"/>
          <p:cNvSpPr>
            <a:spLocks noGrp="1"/>
          </p:cNvSpPr>
          <p:nvPr>
            <p:ph type="dt" sz="half" idx="10"/>
          </p:nvPr>
        </p:nvSpPr>
        <p:spPr/>
        <p:txBody>
          <a:bodyPr/>
          <a:lstStyle>
            <a:lvl1pPr>
              <a:defRPr/>
            </a:lvl1pPr>
          </a:lstStyle>
          <a:p>
            <a:pPr>
              <a:defRPr/>
            </a:pPr>
            <a:fld id="{D8A86E3B-C2AA-40A3-AF02-3304BB4AAEE3}" type="datetimeFigureOut">
              <a:rPr lang="cs-CZ"/>
              <a:pPr>
                <a:defRPr/>
              </a:pPr>
              <a:t>5.10.2014</a:t>
            </a:fld>
            <a:endParaRPr lang="cs-CZ"/>
          </a:p>
        </p:txBody>
      </p:sp>
      <p:sp>
        <p:nvSpPr>
          <p:cNvPr id="4" name="Footer Placeholder 4"/>
          <p:cNvSpPr>
            <a:spLocks noGrp="1"/>
          </p:cNvSpPr>
          <p:nvPr>
            <p:ph type="ftr" sz="quarter" idx="11"/>
          </p:nvPr>
        </p:nvSpPr>
        <p:spPr/>
        <p:txBody>
          <a:bodyPr/>
          <a:lstStyle>
            <a:lvl1pPr>
              <a:defRPr/>
            </a:lvl1pPr>
          </a:lstStyle>
          <a:p>
            <a:pPr>
              <a:defRPr/>
            </a:pPr>
            <a:endParaRPr lang="cs-CZ"/>
          </a:p>
        </p:txBody>
      </p:sp>
      <p:sp>
        <p:nvSpPr>
          <p:cNvPr id="5" name="Slide Number Placeholder 5"/>
          <p:cNvSpPr>
            <a:spLocks noGrp="1"/>
          </p:cNvSpPr>
          <p:nvPr>
            <p:ph type="sldNum" sz="quarter" idx="12"/>
          </p:nvPr>
        </p:nvSpPr>
        <p:spPr/>
        <p:txBody>
          <a:bodyPr/>
          <a:lstStyle>
            <a:lvl1pPr>
              <a:defRPr/>
            </a:lvl1pPr>
          </a:lstStyle>
          <a:p>
            <a:pPr>
              <a:defRPr/>
            </a:pPr>
            <a:fld id="{68B6B9C2-C072-485F-B7CF-805BE9051AA0}"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9FD4F7-0EDB-4857-86E1-29CF760D2D62}" type="datetimeFigureOut">
              <a:rPr lang="cs-CZ"/>
              <a:pPr>
                <a:defRPr/>
              </a:pPr>
              <a:t>5.10.2014</a:t>
            </a:fld>
            <a:endParaRPr lang="cs-CZ"/>
          </a:p>
        </p:txBody>
      </p:sp>
      <p:sp>
        <p:nvSpPr>
          <p:cNvPr id="3" name="Footer Placeholder 4"/>
          <p:cNvSpPr>
            <a:spLocks noGrp="1"/>
          </p:cNvSpPr>
          <p:nvPr>
            <p:ph type="ftr" sz="quarter" idx="11"/>
          </p:nvPr>
        </p:nvSpPr>
        <p:spPr/>
        <p:txBody>
          <a:bodyPr/>
          <a:lstStyle>
            <a:lvl1pPr>
              <a:defRPr/>
            </a:lvl1pPr>
          </a:lstStyle>
          <a:p>
            <a:pPr>
              <a:defRPr/>
            </a:pPr>
            <a:endParaRPr lang="cs-CZ"/>
          </a:p>
        </p:txBody>
      </p:sp>
      <p:sp>
        <p:nvSpPr>
          <p:cNvPr id="4" name="Slide Number Placeholder 5"/>
          <p:cNvSpPr>
            <a:spLocks noGrp="1"/>
          </p:cNvSpPr>
          <p:nvPr>
            <p:ph type="sldNum" sz="quarter" idx="12"/>
          </p:nvPr>
        </p:nvSpPr>
        <p:spPr/>
        <p:txBody>
          <a:bodyPr/>
          <a:lstStyle>
            <a:lvl1pPr>
              <a:defRPr/>
            </a:lvl1pPr>
          </a:lstStyle>
          <a:p>
            <a:pPr>
              <a:defRPr/>
            </a:pPr>
            <a:fld id="{74FD5A94-9247-4C06-980F-8C965DC5A23A}"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cs-CZ" smtClean="0"/>
              <a:t>Kliknutím lze upravit styl.</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8" name="Date Placeholder 4"/>
          <p:cNvSpPr>
            <a:spLocks noGrp="1"/>
          </p:cNvSpPr>
          <p:nvPr>
            <p:ph type="dt" sz="half" idx="10"/>
          </p:nvPr>
        </p:nvSpPr>
        <p:spPr/>
        <p:txBody>
          <a:bodyPr/>
          <a:lstStyle>
            <a:lvl1pPr>
              <a:defRPr/>
            </a:lvl1pPr>
          </a:lstStyle>
          <a:p>
            <a:pPr>
              <a:defRPr/>
            </a:pPr>
            <a:fld id="{D5AD304B-CF0C-4428-A2A5-4EDD5888638D}" type="datetimeFigureOut">
              <a:rPr lang="cs-CZ"/>
              <a:pPr>
                <a:defRPr/>
              </a:pPr>
              <a:t>5.10.2014</a:t>
            </a:fld>
            <a:endParaRPr lang="cs-CZ"/>
          </a:p>
        </p:txBody>
      </p:sp>
      <p:sp>
        <p:nvSpPr>
          <p:cNvPr id="49" name="Slide Number Placeholder 6"/>
          <p:cNvSpPr>
            <a:spLocks noGrp="1"/>
          </p:cNvSpPr>
          <p:nvPr>
            <p:ph type="sldNum" sz="quarter" idx="11"/>
          </p:nvPr>
        </p:nvSpPr>
        <p:spPr/>
        <p:txBody>
          <a:bodyPr/>
          <a:lstStyle>
            <a:lvl1pPr>
              <a:defRPr/>
            </a:lvl1pPr>
          </a:lstStyle>
          <a:p>
            <a:pPr>
              <a:defRPr/>
            </a:pPr>
            <a:fld id="{8915FF07-4BFD-4DD3-98A9-EDBB760386A2}" type="slidenum">
              <a:rPr lang="cs-CZ"/>
              <a:pPr>
                <a:defRPr/>
              </a:pPr>
              <a:t>‹#›</a:t>
            </a:fld>
            <a:endParaRPr lang="cs-CZ"/>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910" y="0"/>
                <a:ext cx="2514600" cy="6858000"/>
                <a:chOff x="0" y="0"/>
                <a:chExt cx="2514600"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cs-CZ" smtClean="0"/>
              <a:t>Kliknutím lze upravit styl.</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8" name="Date Placeholder 4"/>
          <p:cNvSpPr>
            <a:spLocks noGrp="1"/>
          </p:cNvSpPr>
          <p:nvPr>
            <p:ph type="dt" sz="half" idx="10"/>
          </p:nvPr>
        </p:nvSpPr>
        <p:spPr/>
        <p:txBody>
          <a:bodyPr/>
          <a:lstStyle>
            <a:lvl1pPr>
              <a:defRPr/>
            </a:lvl1pPr>
          </a:lstStyle>
          <a:p>
            <a:pPr>
              <a:defRPr/>
            </a:pPr>
            <a:fld id="{5DEF2088-FC3A-4016-AB95-7ECF0AC5EF62}" type="datetimeFigureOut">
              <a:rPr lang="cs-CZ"/>
              <a:pPr>
                <a:defRPr/>
              </a:pPr>
              <a:t>5.10.2014</a:t>
            </a:fld>
            <a:endParaRPr lang="cs-CZ"/>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cs-CZ"/>
          </a:p>
        </p:txBody>
      </p:sp>
      <p:sp>
        <p:nvSpPr>
          <p:cNvPr id="50" name="Slide Number Placeholder 6"/>
          <p:cNvSpPr>
            <a:spLocks noGrp="1"/>
          </p:cNvSpPr>
          <p:nvPr>
            <p:ph type="sldNum" sz="quarter" idx="12"/>
          </p:nvPr>
        </p:nvSpPr>
        <p:spPr/>
        <p:txBody>
          <a:bodyPr/>
          <a:lstStyle>
            <a:lvl1pPr>
              <a:defRPr/>
            </a:lvl1pPr>
          </a:lstStyle>
          <a:p>
            <a:pPr>
              <a:defRPr/>
            </a:pPr>
            <a:fld id="{6EAA8915-F2E2-4E77-BB03-BE9B42E1D614}"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cs-CZ" smtClean="0"/>
              <a:t>Kliknutím lze upravit styl.</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cs typeface="+mn-cs"/>
              </a:defRPr>
            </a:lvl1pPr>
          </a:lstStyle>
          <a:p>
            <a:pPr>
              <a:defRPr/>
            </a:pPr>
            <a:fld id="{38414B39-C28A-4CEE-AE01-40D4FD831FCD}" type="datetimeFigureOut">
              <a:rPr lang="cs-CZ"/>
              <a:pPr>
                <a:defRPr/>
              </a:pPr>
              <a:t>5.10.2014</a:t>
            </a:fld>
            <a:endParaRPr lang="cs-CZ"/>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cs typeface="+mn-cs"/>
              </a:defRPr>
            </a:lvl1pPr>
          </a:lstStyle>
          <a:p>
            <a:pPr>
              <a:defRPr/>
            </a:pPr>
            <a:endParaRPr lang="cs-CZ"/>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cs typeface="+mn-cs"/>
              </a:defRPr>
            </a:lvl1pPr>
          </a:lstStyle>
          <a:p>
            <a:pPr>
              <a:defRPr/>
            </a:pPr>
            <a:fld id="{F69936DF-4898-4BCE-805D-162B31878AA3}"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4" r:id="rId3"/>
    <p:sldLayoutId id="2147483693" r:id="rId4"/>
    <p:sldLayoutId id="2147483692" r:id="rId5"/>
    <p:sldLayoutId id="2147483691" r:id="rId6"/>
    <p:sldLayoutId id="2147483690" r:id="rId7"/>
    <p:sldLayoutId id="2147483697" r:id="rId8"/>
    <p:sldLayoutId id="2147483698" r:id="rId9"/>
    <p:sldLayoutId id="2147483689" r:id="rId10"/>
    <p:sldLayoutId id="2147483688"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Nadpis 1"/>
          <p:cNvSpPr>
            <a:spLocks noGrp="1"/>
          </p:cNvSpPr>
          <p:nvPr>
            <p:ph type="ctrTitle"/>
          </p:nvPr>
        </p:nvSpPr>
        <p:spPr>
          <a:xfrm>
            <a:off x="4643438" y="188913"/>
            <a:ext cx="3602037" cy="1701800"/>
          </a:xfrm>
        </p:spPr>
        <p:txBody>
          <a:bodyPr/>
          <a:lstStyle/>
          <a:p>
            <a:r>
              <a:rPr lang="cs-CZ" sz="6000" b="1" smtClean="0">
                <a:latin typeface="Arial" charset="0"/>
              </a:rPr>
              <a:t>Prezenta-ce INF</a:t>
            </a:r>
          </a:p>
        </p:txBody>
      </p:sp>
      <p:sp>
        <p:nvSpPr>
          <p:cNvPr id="13314" name="Podnadpis 2"/>
          <p:cNvSpPr>
            <a:spLocks noGrp="1"/>
          </p:cNvSpPr>
          <p:nvPr>
            <p:ph type="subTitle" idx="1"/>
          </p:nvPr>
        </p:nvSpPr>
        <p:spPr>
          <a:xfrm>
            <a:off x="4716463" y="4652963"/>
            <a:ext cx="3309937" cy="1260475"/>
          </a:xfrm>
        </p:spPr>
        <p:txBody>
          <a:bodyPr/>
          <a:lstStyle/>
          <a:p>
            <a:r>
              <a:rPr lang="cs-CZ" sz="2800" smtClean="0"/>
              <a:t>Vojtěch Ščotka</a:t>
            </a:r>
          </a:p>
        </p:txBody>
      </p:sp>
    </p:spTree>
  </p:cSld>
  <p:clrMapOvr>
    <a:masterClrMapping/>
  </p:clrMapOvr>
  <p:transition spd="med" advTm="500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Nadpis 1"/>
          <p:cNvSpPr>
            <a:spLocks noGrp="1"/>
          </p:cNvSpPr>
          <p:nvPr>
            <p:ph type="title"/>
          </p:nvPr>
        </p:nvSpPr>
        <p:spPr>
          <a:xfrm>
            <a:off x="1042988" y="549275"/>
            <a:ext cx="7024687" cy="1176338"/>
          </a:xfrm>
        </p:spPr>
        <p:txBody>
          <a:bodyPr/>
          <a:lstStyle/>
          <a:p>
            <a:pPr algn="ctr"/>
            <a:r>
              <a:rPr lang="cs-CZ" b="1" smtClean="0"/>
              <a:t>Sychrov</a:t>
            </a:r>
          </a:p>
        </p:txBody>
      </p:sp>
      <p:pic>
        <p:nvPicPr>
          <p:cNvPr id="14341" name="Picture 5" descr="15360688"/>
          <p:cNvPicPr>
            <a:picLocks noChangeAspect="1" noChangeArrowheads="1"/>
          </p:cNvPicPr>
          <p:nvPr>
            <p:ph idx="4294967295"/>
          </p:nvPr>
        </p:nvPicPr>
        <p:blipFill>
          <a:blip r:embed="rId2"/>
          <a:srcRect/>
          <a:stretch>
            <a:fillRect/>
          </a:stretch>
        </p:blipFill>
        <p:spPr>
          <a:xfrm>
            <a:off x="1187450" y="1844675"/>
            <a:ext cx="6985000" cy="3960813"/>
          </a:xfrm>
        </p:spPr>
      </p:pic>
    </p:spTree>
  </p:cSld>
  <p:clrMapOvr>
    <a:masterClrMapping/>
  </p:clrMapOvr>
  <p:transition spd="med" advTm="500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64163" y="1341438"/>
            <a:ext cx="3455987" cy="1143000"/>
          </a:xfrm>
        </p:spPr>
        <p:txBody>
          <a:bodyPr rtlCol="0">
            <a:normAutofit fontScale="90000"/>
          </a:bodyPr>
          <a:lstStyle/>
          <a:p>
            <a:pPr fontAlgn="auto">
              <a:spcAft>
                <a:spcPts val="0"/>
              </a:spcAft>
              <a:defRPr/>
            </a:pPr>
            <a:r>
              <a:rPr lang="cs-CZ" b="1" dirty="0" smtClean="0"/>
              <a:t>Masarykovo Gymnázium</a:t>
            </a:r>
            <a:endParaRPr lang="cs-CZ" b="1" dirty="0"/>
          </a:p>
        </p:txBody>
      </p:sp>
      <p:sp>
        <p:nvSpPr>
          <p:cNvPr id="3" name="Zástupný symbol pro obsah 2"/>
          <p:cNvSpPr>
            <a:spLocks noGrp="1"/>
          </p:cNvSpPr>
          <p:nvPr>
            <p:ph idx="1"/>
          </p:nvPr>
        </p:nvSpPr>
        <p:spPr>
          <a:xfrm>
            <a:off x="1979613" y="2997200"/>
            <a:ext cx="6777037" cy="3508375"/>
          </a:xfrm>
        </p:spPr>
        <p:txBody>
          <a:bodyPr rtlCol="0">
            <a:normAutofit fontScale="85000" lnSpcReduction="20000"/>
          </a:bodyPr>
          <a:lstStyle/>
          <a:p>
            <a:pPr indent="-274320" fontAlgn="auto">
              <a:spcAft>
                <a:spcPts val="0"/>
              </a:spcAft>
              <a:defRPr/>
            </a:pPr>
            <a:r>
              <a:rPr lang="cs-CZ" b="1" dirty="0"/>
              <a:t>Masarykovo gymnázium patří ke kvalitním středním školám nejen Zlínského kraje. Během své existence si vybudovalo pověst kvalitní vzdělávací instituce, která má svým studentům co nabídnout. Nabízíme studentům moderní prostředí, kvalitní vybavení, erudované učitele a podmínky pro úspěšné studium</a:t>
            </a:r>
          </a:p>
          <a:p>
            <a:pPr indent="-274320" fontAlgn="auto">
              <a:spcAft>
                <a:spcPts val="0"/>
              </a:spcAft>
              <a:defRPr/>
            </a:pPr>
            <a:r>
              <a:rPr lang="cs-CZ" b="1" dirty="0"/>
              <a:t>Je možné studovat jak osmileté gymnázium pro žáky z pátých tříd, tak i čtyřleté gymnázium pro absolventy devátých tříd. Cílem obou je soustavná příprava studentů na studium na vysokých školách, kvalitu gymnázia potvrzuje i statistika počtu studentů přijatých na VŠ.</a:t>
            </a:r>
          </a:p>
          <a:p>
            <a:pPr marL="68580" indent="0" fontAlgn="auto">
              <a:spcAft>
                <a:spcPts val="0"/>
              </a:spcAft>
              <a:buFont typeface="Wingdings 2" pitchFamily="18" charset="2"/>
              <a:buNone/>
              <a:defRPr/>
            </a:pPr>
            <a:endParaRPr lang="cs-CZ" dirty="0"/>
          </a:p>
        </p:txBody>
      </p:sp>
      <p:pic>
        <p:nvPicPr>
          <p:cNvPr id="15363" name="Obrázek 3"/>
          <p:cNvPicPr>
            <a:picLocks noChangeAspect="1"/>
          </p:cNvPicPr>
          <p:nvPr/>
        </p:nvPicPr>
        <p:blipFill>
          <a:blip r:embed="rId2"/>
          <a:srcRect/>
          <a:stretch>
            <a:fillRect/>
          </a:stretch>
        </p:blipFill>
        <p:spPr bwMode="auto">
          <a:xfrm>
            <a:off x="514350" y="320675"/>
            <a:ext cx="3990975" cy="2532063"/>
          </a:xfrm>
          <a:prstGeom prst="rect">
            <a:avLst/>
          </a:prstGeom>
          <a:noFill/>
          <a:ln w="9525">
            <a:noFill/>
            <a:miter lim="800000"/>
            <a:headEnd/>
            <a:tailEnd/>
          </a:ln>
        </p:spPr>
      </p:pic>
    </p:spTree>
  </p:cSld>
  <p:clrMapOvr>
    <a:masterClrMapping/>
  </p:clrMapOvr>
  <p:transition spd="slow" advTm="10000">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Nadpis 1"/>
          <p:cNvSpPr>
            <a:spLocks noGrp="1"/>
          </p:cNvSpPr>
          <p:nvPr>
            <p:ph type="title"/>
          </p:nvPr>
        </p:nvSpPr>
        <p:spPr>
          <a:xfrm>
            <a:off x="2843213" y="981075"/>
            <a:ext cx="7024687" cy="1143000"/>
          </a:xfrm>
        </p:spPr>
        <p:txBody>
          <a:bodyPr/>
          <a:lstStyle/>
          <a:p>
            <a:pPr algn="ctr"/>
            <a:r>
              <a:rPr lang="cs-CZ" sz="5400" b="1" smtClean="0"/>
              <a:t>Vsetín</a:t>
            </a:r>
          </a:p>
        </p:txBody>
      </p:sp>
      <p:sp>
        <p:nvSpPr>
          <p:cNvPr id="3" name="Zástupný symbol pro obsah 2"/>
          <p:cNvSpPr>
            <a:spLocks noGrp="1"/>
          </p:cNvSpPr>
          <p:nvPr>
            <p:ph idx="1"/>
          </p:nvPr>
        </p:nvSpPr>
        <p:spPr>
          <a:xfrm>
            <a:off x="1908175" y="2997200"/>
            <a:ext cx="6777038" cy="3508375"/>
          </a:xfrm>
        </p:spPr>
        <p:txBody>
          <a:bodyPr rtlCol="0">
            <a:normAutofit fontScale="85000" lnSpcReduction="20000"/>
          </a:bodyPr>
          <a:lstStyle/>
          <a:p>
            <a:pPr indent="-274320" fontAlgn="auto">
              <a:spcAft>
                <a:spcPts val="0"/>
              </a:spcAft>
              <a:defRPr/>
            </a:pPr>
            <a:endParaRPr lang="cs-CZ" dirty="0"/>
          </a:p>
          <a:p>
            <a:pPr indent="-274320" fontAlgn="auto">
              <a:spcAft>
                <a:spcPts val="0"/>
              </a:spcAft>
              <a:defRPr/>
            </a:pPr>
            <a:r>
              <a:rPr lang="cs-CZ" b="1" dirty="0"/>
              <a:t>Vsetín, město rozkládající se na obou březích řeky Bečvy, město s bohatou </a:t>
            </a:r>
            <a:r>
              <a:rPr lang="cs-CZ" b="1" dirty="0" err="1"/>
              <a:t>historií,památkami</a:t>
            </a:r>
            <a:r>
              <a:rPr lang="cs-CZ" b="1" dirty="0"/>
              <a:t> a krásnou okolní přírodou. Město, které vám splní všechny tužby vaší dovolené, město, které  vám umožní strávit volný čas tak, jak si budete přát. Můžete se jenom tak projít historickým okruhem města, vychutnat bohatou kulturní nabídku  nebo aktivně vyzkoušet cyklostezky či lyžařské trasy v okolí. K tomu přidáme tradiční pohostinnost a vám už stačí jenom přijet.</a:t>
            </a:r>
          </a:p>
          <a:p>
            <a:pPr marL="68580" indent="0" fontAlgn="auto">
              <a:spcAft>
                <a:spcPts val="0"/>
              </a:spcAft>
              <a:buFont typeface="Wingdings 2" pitchFamily="18" charset="2"/>
              <a:buNone/>
              <a:defRPr/>
            </a:pPr>
            <a:r>
              <a:rPr lang="cs-CZ" b="1" u="sng" dirty="0"/>
              <a:t/>
            </a:r>
            <a:br>
              <a:rPr lang="cs-CZ" b="1" u="sng" dirty="0"/>
            </a:br>
            <a:endParaRPr lang="cs-CZ" dirty="0"/>
          </a:p>
          <a:p>
            <a:pPr indent="-274320" fontAlgn="auto">
              <a:spcAft>
                <a:spcPts val="0"/>
              </a:spcAft>
              <a:defRPr/>
            </a:pPr>
            <a:endParaRPr lang="cs-CZ" dirty="0"/>
          </a:p>
        </p:txBody>
      </p:sp>
      <p:pic>
        <p:nvPicPr>
          <p:cNvPr id="16387" name="Obrázek 3"/>
          <p:cNvPicPr>
            <a:picLocks noChangeAspect="1"/>
          </p:cNvPicPr>
          <p:nvPr/>
        </p:nvPicPr>
        <p:blipFill>
          <a:blip r:embed="rId2"/>
          <a:srcRect/>
          <a:stretch>
            <a:fillRect/>
          </a:stretch>
        </p:blipFill>
        <p:spPr bwMode="auto">
          <a:xfrm>
            <a:off x="468313" y="333375"/>
            <a:ext cx="3743325" cy="2808288"/>
          </a:xfrm>
          <a:prstGeom prst="rect">
            <a:avLst/>
          </a:prstGeom>
          <a:noFill/>
          <a:ln w="9525">
            <a:noFill/>
            <a:miter lim="800000"/>
            <a:headEnd/>
            <a:tailEnd/>
          </a:ln>
        </p:spPr>
      </p:pic>
    </p:spTree>
  </p:cSld>
  <p:clrMapOvr>
    <a:masterClrMapping/>
  </p:clrMapOvr>
  <p:transition spd="slow" advTm="10000">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Nadpis 1"/>
          <p:cNvSpPr>
            <a:spLocks noGrp="1"/>
          </p:cNvSpPr>
          <p:nvPr>
            <p:ph type="title"/>
          </p:nvPr>
        </p:nvSpPr>
        <p:spPr/>
        <p:txBody>
          <a:bodyPr/>
          <a:lstStyle/>
          <a:p>
            <a:pPr algn="r"/>
            <a:r>
              <a:rPr lang="cs-CZ" b="1" smtClean="0"/>
              <a:t>Zlínský kraj</a:t>
            </a:r>
          </a:p>
        </p:txBody>
      </p:sp>
      <p:sp>
        <p:nvSpPr>
          <p:cNvPr id="17410" name="Zástupný symbol pro obsah 2"/>
          <p:cNvSpPr>
            <a:spLocks noGrp="1"/>
          </p:cNvSpPr>
          <p:nvPr>
            <p:ph idx="1"/>
          </p:nvPr>
        </p:nvSpPr>
        <p:spPr>
          <a:xfrm>
            <a:off x="1547813" y="2781300"/>
            <a:ext cx="7137400" cy="3508375"/>
          </a:xfrm>
        </p:spPr>
        <p:txBody>
          <a:bodyPr/>
          <a:lstStyle/>
          <a:p>
            <a:r>
              <a:rPr lang="cs-CZ" sz="2000" b="1" smtClean="0"/>
              <a:t>Zlínský kraj je jeden ze 14 vyšších územně samosprávných celků v České republice. Tvoří jej tři okresy ve východní části územního Jihomoravského kraje a okres Vsetín z jihovýchodní části Severomoravského kraje. Nachází se ve východní až jihovýchodní části České republiky a zároveň i Moravy (jako jediný ze všech krajů Česka leží výhradně na území Moravy). Na jihozápadě sousedí s Jihomoravským krajem, na severozápadě s Olomouckým krajem, na severu s Moravskoslezským krajem a na východě s Žilinským a Trenčínským krajem (na Slovensku</a:t>
            </a:r>
            <a:r>
              <a:rPr lang="cs-CZ" sz="2000" smtClean="0"/>
              <a:t>).</a:t>
            </a:r>
          </a:p>
        </p:txBody>
      </p:sp>
      <p:pic>
        <p:nvPicPr>
          <p:cNvPr id="17411" name="Obrázek 3"/>
          <p:cNvPicPr>
            <a:picLocks noChangeAspect="1"/>
          </p:cNvPicPr>
          <p:nvPr/>
        </p:nvPicPr>
        <p:blipFill>
          <a:blip r:embed="rId2"/>
          <a:srcRect/>
          <a:stretch>
            <a:fillRect/>
          </a:stretch>
        </p:blipFill>
        <p:spPr bwMode="auto">
          <a:xfrm>
            <a:off x="468313" y="350838"/>
            <a:ext cx="3240087" cy="2357437"/>
          </a:xfrm>
          <a:prstGeom prst="rect">
            <a:avLst/>
          </a:prstGeom>
          <a:noFill/>
          <a:ln w="9525">
            <a:noFill/>
            <a:miter lim="800000"/>
            <a:headEnd/>
            <a:tailEnd/>
          </a:ln>
        </p:spPr>
      </p:pic>
    </p:spTree>
  </p:cSld>
  <p:clrMapOvr>
    <a:masterClrMapping/>
  </p:clrMapOvr>
  <p:transition spd="med" advTm="1000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Nadpis 1"/>
          <p:cNvSpPr>
            <a:spLocks noGrp="1"/>
          </p:cNvSpPr>
          <p:nvPr>
            <p:ph type="title"/>
          </p:nvPr>
        </p:nvSpPr>
        <p:spPr>
          <a:xfrm>
            <a:off x="1116013" y="404813"/>
            <a:ext cx="7024687" cy="1143000"/>
          </a:xfrm>
        </p:spPr>
        <p:txBody>
          <a:bodyPr/>
          <a:lstStyle/>
          <a:p>
            <a:pPr algn="r"/>
            <a:r>
              <a:rPr lang="cs-CZ" b="1" smtClean="0"/>
              <a:t>Morava</a:t>
            </a:r>
          </a:p>
        </p:txBody>
      </p:sp>
      <p:sp>
        <p:nvSpPr>
          <p:cNvPr id="18434" name="Zástupný symbol pro obsah 2"/>
          <p:cNvSpPr>
            <a:spLocks noGrp="1"/>
          </p:cNvSpPr>
          <p:nvPr>
            <p:ph idx="1"/>
          </p:nvPr>
        </p:nvSpPr>
        <p:spPr>
          <a:xfrm>
            <a:off x="1042988" y="1557338"/>
            <a:ext cx="6778625" cy="3508375"/>
          </a:xfrm>
        </p:spPr>
        <p:txBody>
          <a:bodyPr/>
          <a:lstStyle/>
          <a:p>
            <a:r>
              <a:rPr lang="cs-CZ" sz="1600" b="1" smtClean="0"/>
              <a:t>Morava je jedna ze tří historických zemí Česka. V minulosti tvořila centrum rozlehlé středoevropské říše, byť většinou ve vazalském postavení vůči Frankům, a vedle Bulharské říše a Kyjevské Rusi jeden z nejstarších slovanských států – Velkomoravskou říši (latinsky </a:t>
            </a:r>
            <a:r>
              <a:rPr lang="cs-CZ" sz="1600" b="1" i="1" smtClean="0"/>
              <a:t>Moravia Magna</a:t>
            </a:r>
            <a:r>
              <a:rPr lang="cs-CZ" sz="1600" b="1" smtClean="0"/>
              <a:t>). Za panování knížete Rostislava (846–870) se Morava stala kolébkou slovanské vzdělanosti, kultury a křesťanství. Územní rozsah a mocenské začlenění Moravy se opakovaně výrazně měnilo. V druhé polovině 9. století velkomoravský vládce Svatopluk I. (871–894) učinil podle tzv. Kristiánovy legendy Bořivoje I. historicky prvním (doloženým) knížetem Čech. Začátkem 10. století se říše za dosud neobjasněných okolností rozpadla a po jejím zániku přestala být Morava ohniskem státu, zcela svébytný politický subjekt s centrem na jejím území poté již nevznikl. V 10. století se Morava stala součástí území ovládaného Přemyslovci. Od té doby až dodnes zůstávají politické osudy Moravy a Čech většinou spojeny, i když obě země měly ve středověku a raném novověku poměrně velkou míru autonomie a mnohokrát spolu jejich politické elity i válčily.</a:t>
            </a:r>
          </a:p>
        </p:txBody>
      </p:sp>
    </p:spTree>
  </p:cSld>
  <p:clrMapOvr>
    <a:masterClrMapping/>
  </p:clrMapOvr>
  <p:transition spd="slow" advTm="11000">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Nadpis 1"/>
          <p:cNvSpPr>
            <a:spLocks noGrp="1"/>
          </p:cNvSpPr>
          <p:nvPr>
            <p:ph type="title"/>
          </p:nvPr>
        </p:nvSpPr>
        <p:spPr>
          <a:xfrm>
            <a:off x="1116013" y="404813"/>
            <a:ext cx="7024687" cy="1143000"/>
          </a:xfrm>
        </p:spPr>
        <p:txBody>
          <a:bodyPr/>
          <a:lstStyle/>
          <a:p>
            <a:pPr algn="r"/>
            <a:r>
              <a:rPr lang="cs-CZ" b="1" smtClean="0"/>
              <a:t>Česká Republika</a:t>
            </a:r>
          </a:p>
        </p:txBody>
      </p:sp>
      <p:sp>
        <p:nvSpPr>
          <p:cNvPr id="19458" name="Zástupný symbol pro obsah 2"/>
          <p:cNvSpPr>
            <a:spLocks noGrp="1"/>
          </p:cNvSpPr>
          <p:nvPr>
            <p:ph idx="1"/>
          </p:nvPr>
        </p:nvSpPr>
        <p:spPr>
          <a:xfrm>
            <a:off x="1042988" y="1628775"/>
            <a:ext cx="6778625" cy="3508375"/>
          </a:xfrm>
        </p:spPr>
        <p:txBody>
          <a:bodyPr/>
          <a:lstStyle/>
          <a:p>
            <a:r>
              <a:rPr lang="cs-CZ" sz="1600" b="1" smtClean="0"/>
              <a:t>Česko, politickým názvem Česká republika, je stát ve střední Evropě. Vznikl 1. ledna 1969 jako formálně svrchovaný národní stát pod názvem Česká socialistická republika v rámci federalizace Československa, od 6. března 1990 nese název Česká republika, 1. ledna 1993 se v souvislosti se zánikem Československa stal subjektem mezinárodního práva a od téhož data je účinná ústava, podle které je Česká republika parlamentní, demokratický právní stát s liberálním státním režimem a politickým systémem založeným na svobodné soutěži politických stran a hnutí. Hlavou státu je prezident republiky, vrcholným a jediným zákonodárným orgánem je dvoukomorový Parlament České republiky. Česko je vyspělá  země s tržním hospodářstvím, která dle ekonomických, sociálních a politických indikátorů, jako HDP na obyvatele, indexu lidského rozvoje, indexu svobody tisku, indexu svobody internetu od cenzury, patří k vysoce hodnoceným státům světa. Ekonomicky patří dle Světové banky do skupiny 31 nejbohatších států světa s nejvyššími finančními příjmy. </a:t>
            </a:r>
          </a:p>
        </p:txBody>
      </p:sp>
    </p:spTree>
  </p:cSld>
  <p:clrMapOvr>
    <a:masterClrMapping/>
  </p:clrMapOvr>
  <p:transition spd="slow" advTm="12000">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Nadpis 1"/>
          <p:cNvSpPr>
            <a:spLocks noGrp="1"/>
          </p:cNvSpPr>
          <p:nvPr>
            <p:ph type="title"/>
          </p:nvPr>
        </p:nvSpPr>
        <p:spPr>
          <a:xfrm>
            <a:off x="1042988" y="620713"/>
            <a:ext cx="7024687" cy="1143000"/>
          </a:xfrm>
        </p:spPr>
        <p:txBody>
          <a:bodyPr/>
          <a:lstStyle/>
          <a:p>
            <a:pPr algn="r"/>
            <a:r>
              <a:rPr lang="cs-CZ" b="1" smtClean="0"/>
              <a:t>Evropa</a:t>
            </a:r>
          </a:p>
        </p:txBody>
      </p:sp>
      <p:sp>
        <p:nvSpPr>
          <p:cNvPr id="20482" name="Zástupný symbol pro obsah 2"/>
          <p:cNvSpPr>
            <a:spLocks noGrp="1"/>
          </p:cNvSpPr>
          <p:nvPr>
            <p:ph idx="1"/>
          </p:nvPr>
        </p:nvSpPr>
        <p:spPr>
          <a:xfrm>
            <a:off x="1042988" y="1773238"/>
            <a:ext cx="6778625" cy="3508375"/>
          </a:xfrm>
        </p:spPr>
        <p:txBody>
          <a:bodyPr/>
          <a:lstStyle/>
          <a:p>
            <a:r>
              <a:rPr lang="cs-CZ" sz="2000" b="1" smtClean="0"/>
              <a:t>Evropa je území brané buďto jako jeden ze šesti světadílů v jejich tradičních pojetích, nebo jako západní část Eurasie. Ze severu jej ohraničuje Severní ledový oceán, ze západu Atlantský oceán, z jihu Středozemní a Černé moře spolu s vodními cestami, které je spojují, a z východu Asie (o přesném průběhu této části hranice nepanuje konsenzus).</a:t>
            </a:r>
          </a:p>
          <a:p>
            <a:r>
              <a:rPr lang="cs-CZ" sz="2000" b="1" smtClean="0"/>
              <a:t>Jde o druhý nejmenší světadíl mající rozlohu asi 10 180 000 km² (asi 7 % zemského povrchu), který je však zároveň druhý nejhustěji zalidněný (asi 72 obyvatel/km²), takže asi 718 000 000 obyvatel Evropy představuje přibližně 9,6% podíl na světové populaci (údaje k roku 2009).</a:t>
            </a:r>
          </a:p>
          <a:p>
            <a:endParaRPr lang="cs-CZ" sz="500" smtClean="0"/>
          </a:p>
        </p:txBody>
      </p:sp>
    </p:spTree>
  </p:cSld>
  <p:clrMapOvr>
    <a:masterClrMapping/>
  </p:clrMapOvr>
  <p:transition spd="slow" advTm="12000">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Nadpis 1"/>
          <p:cNvSpPr>
            <a:spLocks noGrp="1"/>
          </p:cNvSpPr>
          <p:nvPr>
            <p:ph type="title"/>
          </p:nvPr>
        </p:nvSpPr>
        <p:spPr>
          <a:xfrm>
            <a:off x="1187450" y="981075"/>
            <a:ext cx="7024688" cy="1143000"/>
          </a:xfrm>
        </p:spPr>
        <p:txBody>
          <a:bodyPr/>
          <a:lstStyle/>
          <a:p>
            <a:pPr algn="r"/>
            <a:r>
              <a:rPr lang="cs-CZ" b="1" smtClean="0"/>
              <a:t>Země</a:t>
            </a:r>
          </a:p>
        </p:txBody>
      </p:sp>
      <p:sp>
        <p:nvSpPr>
          <p:cNvPr id="3" name="Zástupný symbol pro obsah 2"/>
          <p:cNvSpPr>
            <a:spLocks noGrp="1"/>
          </p:cNvSpPr>
          <p:nvPr>
            <p:ph idx="1"/>
          </p:nvPr>
        </p:nvSpPr>
        <p:spPr/>
        <p:txBody>
          <a:bodyPr rtlCol="0">
            <a:normAutofit fontScale="85000" lnSpcReduction="10000"/>
          </a:bodyPr>
          <a:lstStyle/>
          <a:p>
            <a:pPr indent="-274320" fontAlgn="auto">
              <a:spcAft>
                <a:spcPts val="0"/>
              </a:spcAft>
              <a:defRPr/>
            </a:pPr>
            <a:r>
              <a:rPr lang="cs-CZ" dirty="0" smtClean="0"/>
              <a:t>Země je tvořena z:</a:t>
            </a:r>
          </a:p>
          <a:p>
            <a:pPr indent="-274320" fontAlgn="auto">
              <a:spcAft>
                <a:spcPts val="0"/>
              </a:spcAft>
              <a:defRPr/>
            </a:pPr>
            <a:r>
              <a:rPr lang="cs-CZ" dirty="0" smtClean="0"/>
              <a:t>197 </a:t>
            </a:r>
            <a:r>
              <a:rPr lang="cs-CZ" dirty="0"/>
              <a:t>nezávislých, široce uznaných států.</a:t>
            </a:r>
          </a:p>
          <a:p>
            <a:pPr indent="-274320" fontAlgn="auto">
              <a:spcAft>
                <a:spcPts val="0"/>
              </a:spcAft>
              <a:defRPr/>
            </a:pPr>
            <a:r>
              <a:rPr lang="cs-CZ" dirty="0"/>
              <a:t>10 nezávislých států s omezeným uznáním.</a:t>
            </a:r>
          </a:p>
          <a:p>
            <a:pPr indent="-274320" fontAlgn="auto">
              <a:spcAft>
                <a:spcPts val="0"/>
              </a:spcAft>
              <a:defRPr/>
            </a:pPr>
            <a:r>
              <a:rPr lang="cs-CZ" dirty="0"/>
              <a:t>34 závislých území s vysokou mírou autonomie (dle seznamu níže).</a:t>
            </a:r>
          </a:p>
          <a:p>
            <a:pPr indent="-274320" fontAlgn="auto">
              <a:spcAft>
                <a:spcPts val="0"/>
              </a:spcAft>
              <a:defRPr/>
            </a:pPr>
            <a:r>
              <a:rPr lang="cs-CZ" dirty="0"/>
              <a:t>Evropskou unii, která není státem, ale mezinárodní organizací s mezinárodně-právní subjektivitou.</a:t>
            </a:r>
          </a:p>
          <a:p>
            <a:pPr indent="-274320" fontAlgn="auto">
              <a:spcAft>
                <a:spcPts val="0"/>
              </a:spcAft>
              <a:defRPr/>
            </a:pPr>
            <a:r>
              <a:rPr lang="cs-CZ" dirty="0"/>
              <a:t>Maltézský řád, který je svrchovaným, mezinárodně uznaným subjektem bez státního území.</a:t>
            </a:r>
          </a:p>
          <a:p>
            <a:pPr indent="-274320" fontAlgn="auto">
              <a:spcAft>
                <a:spcPts val="0"/>
              </a:spcAft>
              <a:defRPr/>
            </a:pPr>
            <a:r>
              <a:rPr lang="cs-CZ" dirty="0"/>
              <a:t>území nenáležící žádnému státu.</a:t>
            </a:r>
          </a:p>
        </p:txBody>
      </p:sp>
    </p:spTree>
  </p:cSld>
  <p:clrMapOvr>
    <a:masterClrMapping/>
  </p:clrMapOvr>
  <p:transition spd="slow" advTm="11000">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54</TotalTime>
  <Words>699</Words>
  <Application>Microsoft Office PowerPoint</Application>
  <PresentationFormat>On-screen Show (4:3)</PresentationFormat>
  <Paragraphs>27</Paragraphs>
  <Slides>9</Slides>
  <Notes>0</Notes>
  <HiddenSlides>0</HiddenSlides>
  <MMClips>0</MMClips>
  <ScaleCrop>false</ScaleCrop>
  <HeadingPairs>
    <vt:vector size="6" baseType="variant">
      <vt:variant>
        <vt:lpstr>Použitá písma</vt:lpstr>
      </vt:variant>
      <vt:variant>
        <vt:i4>4</vt:i4>
      </vt:variant>
      <vt:variant>
        <vt:lpstr>Šablona návrhu</vt:lpstr>
      </vt:variant>
      <vt:variant>
        <vt:i4>4</vt:i4>
      </vt:variant>
      <vt:variant>
        <vt:lpstr>Nadpisy snímků</vt:lpstr>
      </vt:variant>
      <vt:variant>
        <vt:i4>9</vt:i4>
      </vt:variant>
    </vt:vector>
  </HeadingPairs>
  <TitlesOfParts>
    <vt:vector size="17" baseType="lpstr">
      <vt:lpstr>Century Gothic</vt:lpstr>
      <vt:lpstr>Arial</vt:lpstr>
      <vt:lpstr>Wingdings 2</vt:lpstr>
      <vt:lpstr>Calibri</vt:lpstr>
      <vt:lpstr>Austin</vt:lpstr>
      <vt:lpstr>Austin</vt:lpstr>
      <vt:lpstr>Austin</vt:lpstr>
      <vt:lpstr>Austin</vt:lpstr>
      <vt:lpstr>Prezenta-ce INF</vt:lpstr>
      <vt:lpstr>Sychrov</vt:lpstr>
      <vt:lpstr>Masarykovo Gymnázium</vt:lpstr>
      <vt:lpstr>Vsetín</vt:lpstr>
      <vt:lpstr>Zlínský kraj</vt:lpstr>
      <vt:lpstr>Morava</vt:lpstr>
      <vt:lpstr>Česká Republika</vt:lpstr>
      <vt:lpstr>Evropa</vt:lpstr>
      <vt:lpstr>Země</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Kde žiji…</dc:title>
  <dc:creator>Laďa</dc:creator>
  <cp:lastModifiedBy>Crocilo</cp:lastModifiedBy>
  <cp:revision>9</cp:revision>
  <dcterms:created xsi:type="dcterms:W3CDTF">2014-10-05T18:24:58Z</dcterms:created>
  <dcterms:modified xsi:type="dcterms:W3CDTF">2014-10-05T19:23:47Z</dcterms:modified>
</cp:coreProperties>
</file>